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0.35820895522388058</c:v>
                </c:pt>
                <c:pt idx="1">
                  <c:v>0.64179104477611948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0.35820895522388058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7.9480488124599793</c:v>
                </c:pt>
                <c:pt idx="1">
                  <c:v>6.9921240887740703</c:v>
                </c:pt>
                <c:pt idx="2">
                  <c:v>6.7691840922544371</c:v>
                </c:pt>
                <c:pt idx="3">
                  <c:v>7.4672414176256803</c:v>
                </c:pt>
                <c:pt idx="4">
                  <c:v>8.1893691839782594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6.5441704220939876</c:v>
                </c:pt>
                <c:pt idx="2">
                  <c:v>6.3305318077747614</c:v>
                </c:pt>
                <c:pt idx="3">
                  <c:v>7.0770804895995223</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7-4CE3-9FCD-1AB00278B9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7-4CE3-9FCD-1AB00278B9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0.29214946679875986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0.28699654654823359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2.9962030707109104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0.28699654654823359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0.10766269564316833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6.0167784113955767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0.47402511980889539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0.2037715438821488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2.1273458961311622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0.2037715438821488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0.32153065528479186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5.7011112445792191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7.222815602883748</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3D-4474-8018-0A8EBA53C5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3D-4474-8018-0A8EBA53C5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D3-4A50-A6B7-5AA08EB175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D3-4A50-A6B7-5AA08EB175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0.29135413834294077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0.37619913097709201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0.10488150505384475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1.0949479750980284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0.10488150505384564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0.37619913097709201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0.24641319910879744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6.9789795759895084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0.51893901856637381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0.42425475826857006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0.11827905465356459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1.2348164847838561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0.11827905465356459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0.42425475826856918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0.19183504871344859</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7.4672414176256803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0.85855033162718986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0.49763599302155903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0.13873719426599251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1.4483965486034922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0.13873719426599251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0.32993749402374561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7.2222258150360554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6.9060027362651999</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7.6403531985229174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F4-46CA-8EC6-1A0C91817F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F4-46CA-8EC6-1A0C91817F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AA-43C3-80CC-E88235351C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AA-43C3-80CC-E88235351C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0.7765527918795323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0.65996558477424561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0.18399347078523487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1.9208656298755535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0.18399347078523487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0.65996558477424649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0.37352861942831339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6.9060027362651999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0.40821519156335162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0.79953912867030397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0.22290553129823021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2.3271019996122755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0.22290553129823198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0.72027690663369892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6.3454520853606304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8.3789103218719294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CE-4DCC-961C-84E4E6968D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CE-4DCC-961C-84E4E6968D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83-422D-B725-3D5E31A974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83-422D-B725-3D5E31A974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8.5304221266454761E-2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0.3790059479701533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0.10566402464627078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1.1031173681932245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0.10566402464627167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0.37900594797015152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5.300624497306039E-2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8.3789103218719294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8.5705258427390412</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92-430F-AF4C-0DA0790D09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92-430F-AF4C-0DA0790D09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46-4EFA-A0BE-272705DD4E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46-4EFA-A0BE-272705DD4E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E3-49B4-9F16-A73FE6A00C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E3-49B4-9F16-A73FE6A00C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0.32731166132935119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0.36141909922282078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0.10076094270404568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1.0519298910339039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0.10076094270404568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0.36141909922282167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0.10049934781522829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8.5705258427390412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8.7059998352258248</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FA-4363-BBDC-6535F8B4B3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FA-4363-BBDC-6535F8B4B3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A4-497F-9E40-B1D7E36B02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A4-497F-9E40-B1D7E36B02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1.0931046950127596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0.31007103064191988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8.644548508885741E-2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0.90247855239889674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8.644548508885741E-2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0.20542690585553203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9.2825851742143488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0.32383000581629151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0.31636259768088948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8.8199526940259787E-2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0.92079049950951486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8.8199526940259787E-2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0.21577170481793928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8.8669356521881841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0.18789450592871759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0.36084508427102602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0.10060091162712315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1.0502591893831266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0.10060091162712403</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0.17573902493837323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7.9684786792749431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8.0178752359474963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0D-4C6D-8932-D509FDC5AC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0D-4C6D-8932-D509FDC5AC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54-498D-BD9F-201FC44778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54-498D-BD9F-201FC44778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83-41E6-9034-C466C688FA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83-41E6-9034-C466C688FA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0.32462269361587914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0.14612293372121066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1.5255026166079659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0.14612293372121066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0.10452679295886824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7.3740897392336029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0.10819550370800979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0.41830802341855922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0.11662114943829938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1.2175081904623042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0.11662114943830026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0.32977825731268062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8.6616607326613906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8.4160537042424632</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58-45AE-BB14-391A66C922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58-45AE-BB14-391A66C922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63-4FF9-B3BF-37C4528E9E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63-4FF9-B3BF-37C4528E9E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0.63238854877193518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0.57797416171798144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0.16113487504815183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1.6822251459975348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0.16113487504815183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0.57797416171798233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0.73036329021763713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7.9480488124599793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0.23300745079338903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0.16097314260440321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4.4878108638229719E-2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0.46852106245453129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4.4878108638229719E-2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0.16097314260440321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0.52887054779620257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9.0867303142043294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0.10501084458234189</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0.29044405159693021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8.0973630072733727E-2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0.84535316535511118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8.0973630072733727E-2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0.29044405159693021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0.81884774085781764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8.2133819860630801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7.9278960744250133</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3.0444344878295837E-2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0.4451862732092815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0.12411460452402068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1.2957387943079119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0.12411460452402068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0.2633151564093108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8.2296215078656996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8F-4201-9D77-37D1FA4ACE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8F-4201-9D77-37D1FA4ACE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70-472B-8050-54871561D9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70-472B-8050-54871561D9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0.37169973349156038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0.11896521524304582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1.2419799036121688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0.11896521524304582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0.4267159454658831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0.5957752177854303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7.6042496267144184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0.61390177804157986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0.70869089044393796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0.19757772170993348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2.0626832748033692</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0.19757772170993348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0.23618150913469549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8.2515425221356082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0.34054347218739522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0.34873429035813075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9.7224512830873522E-2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1.0150100668311666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9.7224512830873522E-2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0.34873429035813075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6.7600977834844755E-2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9.4799119378579952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8.6617669600873679</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AA-4DF3-9F7A-CDE77F7747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AA-4DF3-9F7A-CDE77F7747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95-4DC7-9FEA-DBEF62BA4A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95-4DC7-9FEA-DBEF62BA4A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0.37943274117502401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0.30756196619349296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8.5745976679723057E-2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0.89517578423444366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8.5745976679721281E-2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0.30756196619349474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0.3158119714814358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8.2569017703290051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0.34454208707086842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0.23826469750870594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6.6426416273230871E-2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0.69348232516355068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6.6426416273230871E-2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0.23826469750870594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0.1198318372347984</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8.9858843919851346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2.5587614784183366E-2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0.37955763933356845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0.10581783207365625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1.1047230958292289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0.10581783207365625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0.37955763933356934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0.1539916389527054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8.7066690299478431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0.21776997810541676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0.24864524991117243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6.9320436672569485E-2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0.72369548595411359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6.9320436672569485E-2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0.24864524991117243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0.12842612521529695</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8.8576792864035951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5.0695190828710324E-2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0.29176452739095637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8.1341768851536322E-2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0.84919648177394169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8.1341768851537211E-2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0.29176452739095637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0.14634437529737454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8.5466023916317386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8.6767735641327999</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6E-41A0-9B49-2144FBF1E6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6E-41A0-9B49-2144FBF1E6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45-46A5-B422-F9ABED0A91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45-46A5-B422-F9ABED0A91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0.22646510734069469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0.11196645854639797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1.1689138804914627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0.11196645854639797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0.40161212772559196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3.3636997076898822E-2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8.6767735641327999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0.37311978918147215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0.37423618779294632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0.1043342511701022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1.0892347224939378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0.10433425117010131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0.37423618779294721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0.43404266062674068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8.6174082247076456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0.79933625316066959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0.33470819398204021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9.3314142027692171E-2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0.97418635257738018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9.3314142027692171E-2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0.17734867923868691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8.804630857373386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5.3786560748169343E-2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0.6144793269533908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0.17131224218396657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1.788475409392122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0.17131224218396834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0.61447932695339169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0.58043355466812763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6.9921240887740703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0.45575628220411213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0.17392250942718368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1.8157262276460866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0.17392250942718412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0.6238420860786702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1.2899737228947705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4.8426599019831693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0.12413564592930637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0.39847398027248282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0.11109156649891272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1.1597801321215062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0.11109156649891183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0.39847398027248282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0.40220666391223858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8.2664138051933342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0.82167832167832155</c:v>
                </c:pt>
                <c:pt idx="1">
                  <c:v>4.5454545454545456E-2</c:v>
                </c:pt>
                <c:pt idx="2">
                  <c:v>8.7412587412587422E-2</c:v>
                </c:pt>
                <c:pt idx="3">
                  <c:v>2.7972027972027972E-2</c:v>
                </c:pt>
                <c:pt idx="4">
                  <c:v>3.4965034965034956E-3</c:v>
                </c:pt>
                <c:pt idx="5">
                  <c:v>1.3986013986013989E-2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6.3929823231681171</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5B-49DD-B5DA-AB5957A833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5B-49DD-B5DA-AB5957A833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17-42E8-B412-2F3A996EFE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17-42E8-B412-2F3A996EFE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0.55459486728176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0.7354254398477007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0.20503111420214992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2.140495630878668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0.20503111420214992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0.7354254398477007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3.4341017282352837E-2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6.3786642602863344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0.77780097577849805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0.50581636500378213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0.14101782081387171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1.4722059649469559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0.14101782081387171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0.50581636500378124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0.36886432605440689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8.1727886675315773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0.61677136854321635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0.56061520808799159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0.15629532856077777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1.6317009699378708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0.15629532856077688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0.56061520808799159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0.19191395177437442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8.1498065737271936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0.18010421628212825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0.69424091607367799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0.1935491768911124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2.0206258406571465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0.1935491768911124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0.69424091607367888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1.6488360816025072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5.6734850772982446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0.12706166955383713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0.65665021042648708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0.18306916920456207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1.9112160530162359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0.18306916920456207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0.65665021042648686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0.98206635196136194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3.5901670369972338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0.16757712321252693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0.10919692102809186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1.1400003032494999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0.10919692102809009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0.39167808256615011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0.46577548476411579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8.0382822754725822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9.5000808392833296</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0.66083916083916083</c:v>
                </c:pt>
                <c:pt idx="1">
                  <c:v>0.33916083916083922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C3-4A8C-AB4F-D7CA698149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C3-4A8C-AB4F-D7CA698149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E3-4155-9799-A621E1E559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E3-4155-9799-A621E1E559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0.32720428100633825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8.6971867743825371E-2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2.4247106479551306E-2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0.25313633827185811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2.4247106479551306E-2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8.6971867743825371E-2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1.9328163747456273E-2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9.798327638566791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1.1153028133805698E-2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0.31046344357647548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8.6554886881126336E-2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0.90362069152871527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8.6554886881126336E-2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0.28392553326914793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8.8616718177584879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0.12118888078879131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0.10521797419622736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2.9333984540993896E-2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0.30624262073877873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1.4239894245422491E-2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9.8402430615247098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6.7938970596138022</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C2-4A92-A0DA-0B0A2A11F7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C2-4A92-A0DA-0B0A2A11F7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11-4F38-8007-D36D050C63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11-4F38-8007-D36D050C63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0.23534046145441145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0.75103118835075899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0.20938188020801674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2.1859170083255832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0.20938188020801807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0.75103118835075833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0.44873049147165833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3.518213337982063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0.14122446010619605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0.20312285599474489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2.1205736869755158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1.812238433958413E-2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8.6410211710926443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0.52097902097902093</c:v>
                </c:pt>
                <c:pt idx="1">
                  <c:v>0.22027972027972031</c:v>
                </c:pt>
                <c:pt idx="2">
                  <c:v>0.2587412587412587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0.554311175797781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0.54967370317732822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0.15324491879612978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1.5998551264471148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0.15324491879612978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0.44839785959820588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8.7592306351327789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0.9017863596533342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0.26423122191625392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2.7585363238861209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0.26423122191625303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0.94777011457717286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0.41964334401322745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6.5627443004629349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0.11063341716502162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0.33333654794708423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9.293173736829452E-2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0.9701941023969356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9.2931737368292744E-2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0.33333654794708423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0.15106899188642942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7.5236645528989641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0.33531974643254792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0.64962935054719928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0.18111180596185861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1.8907814595382924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0.18111180596185861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0.64962935054719839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2.4786397428455231E-2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5.7585083601134306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2.7437448272217502E-2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0.37577958789979871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0.10476453958062226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1.093726872216279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0.10476453958062137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0.37577958789979959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0.46526984056999154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8.5610891449441215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8.5763790996889799</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35-48BB-9007-97C0F10BE8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35-48BB-9007-97C0F10BE8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A1-40A6-825B-2828CA4E5F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A1-40A6-825B-2828CA4E5F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0.19677454463951172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0.32598798137174434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9.0883011948839076E-2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0.94880570080588633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9.0883011948838188E-2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0.32598798137174434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0.31693206653838146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8.4649087916924479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0.23539186263491807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0.2618589412998702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7.3004315039231216E-2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0.76215465142864502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7.3004315039231216E-2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0.14962236131981577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9.0392039040200629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0.44755244755244755</c:v>
                </c:pt>
                <c:pt idx="1">
                  <c:v>0.54545454545454541</c:v>
                </c:pt>
                <c:pt idx="2">
                  <c:v>0</c:v>
                </c:pt>
                <c:pt idx="3">
                  <c:v>6.993006993006993E-3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0.21116888937920919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0.38637882695339254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0.1077195281832779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1.1245765323661274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0.1077195281832779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0.38637882695339165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0.20725350744501014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8.2250246033544272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8.6797417574010254</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D-47B0-9AE9-8AC3691680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D-47B0-9AE9-8AC3691680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51-432E-AEF2-2F4BFC290E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51-432E-AEF2-2F4BFC290E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8.0886770465746771E-2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0.32445137410530211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9.0454617331438669E-2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0.94433332201399267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9.0454617331438669E-2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0.324451374105303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0.27156564349127876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8.4090590552426505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0.23070193672979755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0.21642609001049173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6.0337975779644282E-2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0.62991987355175993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6.0337975779644282E-2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0.21642609001049173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9.7170576827757316E-2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9.2199070167120212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0.22064046316448227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7.7063901078705754E-2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0.80453615149746582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7.7063901078705754E-2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0.2764202573240091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0.2001299179752376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8.900631773671174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1.738067899997799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0.39018740130594587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0.10878133023786418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1.1356615945897106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0.10878133023786418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0.39018740130594765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0.21494680299575464</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8.1893691839782594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8.420996915762748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06-49D3-8CCE-3A59B7DA86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06-49D3-8CCE-3A59B7DA86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80</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73-4A43-81EF-0CB6954BD3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73-4A43-81EF-0CB6954BD3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0.17777534708718878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0.32468935275213795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9.0520963998923065E-2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0.9450259717731555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9.0520963998923065E-2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0.28388787546537664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8.5984780014065922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0.58195199683229681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0.33056875616210846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9.2160097712111089E-2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0.96213829428652886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9.2160097712110201E-2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0.33056875616210846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0.41257083344673084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8.1268380530702959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0.54842969447060863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0.40966062633391065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0.11421031978358798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1.1923394722275908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0.11421031978358798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0.40966062633390976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1.9715379361196383E-2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8.1915227601808098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0.4602094363337832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0.40989607711854603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0.11427596170199017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1.1930247645067142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0.11427596170199017</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0.31540414485454527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8.389066451105645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0.21577187078284688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0.31925257507700877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8.9005231031304533E-2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0.929201935468285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8.9005231031304533E-2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0.31925257507700877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7.9169215600739307E-2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8.8902894456534423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0.52960322651405534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0.44548888194556291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0.12419896957723342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1.2966195534478304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0.12419896957723431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0.44548888194556291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0.10000226587628802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8.3297867831597028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0.47417214778225869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0.23398551981277294</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2.4427755016456167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0.11500775109441541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8.4427809675109096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7.4116597200337413</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D5-46C8-92C4-559EF63147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D5-46C8-92C4-559EF63147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5.7585083601134306</c:v>
                </c:pt>
                <c:pt idx="1">
                  <c:v>6.3786642602863344</c:v>
                </c:pt>
                <c:pt idx="2">
                  <c:v>7.3740897392336029</c:v>
                </c:pt>
                <c:pt idx="3">
                  <c:v>5.7011112445792191</c:v>
                </c:pt>
                <c:pt idx="4">
                  <c:v>8.8877683218966403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6.9389663609804657</c:v>
                </c:pt>
                <c:pt idx="2">
                  <c:v>7.9298290009492707</c:v>
                </c:pt>
                <c:pt idx="3">
                  <c:v>6.1263293792393192</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E7-4932-841F-330CB1C440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E7-4932-841F-330CB1C440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0.55364499990624427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0.36594751109490176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0.10202343007719339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1.0651100794008093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0.1020234300771925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0.36594751109490176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0.40211455259358608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8.0658360203881028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0.24510284894495271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0.28680483598202144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7.9959043967985366E-2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0.83476103092316478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7.9959043967985366E-2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0.13984205586242204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8.8142483197654737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1.1137462417768305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0.51035537637177697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0.14228326324723373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1.4854170037216194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0.14228326324723373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0.51035537637177697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0.28593482734201636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7.2945897839978322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0.36664409873802173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0.79574234577341185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0.22184701661332529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2.3160512570599447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0.22184701661332529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0.79574234577341052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0.32746529028150206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5.4719647559835556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8.2978084000167875</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E3-4D2E-8A32-6F81C0C61F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E3-4D2E-8A32-6F81C0C61F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FD-40EE-8D0B-E892AF40AC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FD-40EE-8D0B-E892AF40AC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0.12628007735195546</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0.19112031179789746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5.3282914013282223E-2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0.55626603352243009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5.3282914013282223E-2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0.19112031179789746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4.7534659647830324E-2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9.4825309138672278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0.26425501418357644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0.11756906255426003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1.2274042683871693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0.11756906255426181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0.42170808990581143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0.54882088498818327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7.1056556298465576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6.5627443004629349</c:v>
                </c:pt>
                <c:pt idx="1">
                  <c:v>6.7679519339027898</c:v>
                </c:pt>
                <c:pt idx="2">
                  <c:v>5.6734850772982446</c:v>
                </c:pt>
                <c:pt idx="3">
                  <c:v>8.1727886675315773</c:v>
                </c:pt>
                <c:pt idx="4">
                  <c:v>6.9060027362651999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5.8851012688846627</c:v>
                </c:pt>
                <c:pt idx="2">
                  <c:v>5.0366359906505567</c:v>
                </c:pt>
                <c:pt idx="3">
                  <c:v>7.7204325643007676</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0.45725602560898881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0.35814628380577229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9.9848506235062473E-2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1.0424041842507457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9.9848506235062473E-2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0.35814628380577318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0.13399430606233764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7.8668567464161434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0.32528777491445648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9.3721595445773964E-2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0.97844010823092464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9.3721595445774852E-2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0.33616968732843411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0.26547744072558999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8.171208023869994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0.36443658611326146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0.11404014672458107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1.190562889728322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0.11404014672458018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0.40905023313940703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0.16870937204091874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7.6361236746649768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0.34831178213248926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0.22633023399587771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6.3099177074182222E-2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0.65874642180483889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6.3099177074182222E-2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0.22633023399587771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4.3471582853504387E-2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9.3226092030661114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0.22880751028175084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0.29035731858478275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8.094944955740857E-2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0.84510072421900517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8.094944955740857E-2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0.29035731858478364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0.20920439624074127</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8.4996746083864956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8.3693189907282974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08-4716-9409-F3BC3C1234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08-4716-9409-F3BC3C1234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B7-4A64-950E-57D4B071D7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B7-4A64-950E-57D4B071D7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1.444245025436075E-2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0.2306658926766012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6.430792629870119E-2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0.67136559155370179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6.430792629870119E-2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0.17584514376568805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9.4522367163854604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2.6914866278282545E-4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0.31512128000534467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8.7853456853061118E-2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0.91717757708792647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8.7853456853061118E-2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6.019417254438153E-2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8.8877683218966403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8.2296215078656996</c:v>
                </c:pt>
                <c:pt idx="1">
                  <c:v>7.1056556298465576</c:v>
                </c:pt>
                <c:pt idx="2">
                  <c:v>8.804630857373386</c:v>
                </c:pt>
                <c:pt idx="3">
                  <c:v>7.9684786792749431</c:v>
                </c:pt>
                <c:pt idx="4">
                  <c:v>5.4719647559835556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7.4997028473626077</c:v>
                </c:pt>
                <c:pt idx="2">
                  <c:v>9.1571292585204827</c:v>
                </c:pt>
                <c:pt idx="3">
                  <c:v>8.228209355031975</c:v>
                </c:pt>
                <c:pt idx="4">
                  <c:v>5.6787379006199714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0.91262316280936062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0.33638388238796058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3.5117998229260206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0.33638388238796146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0.81626879185096168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6.7679519339027898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0.18531142857970373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0.20566809693607979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2.0132790811111265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8.2970435693294942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0.47082027983273189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0.17513856035429587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1.8284216261300541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0.17513856035429498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0.28857305111270115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8.2160801993693084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6.1332366886447689</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ED-469C-A514-BF88897E12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ED-469C-A514-BF88897E12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05-4D04-A253-5410F080A2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05-4D04-A253-5410F080A2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0.35020206310422886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0.23914990839717598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2.4966909829328898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0.23914990839717554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0.85780603230359453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0.42776159836789596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5.4972892850351007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0.6696413378374988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0.51818661783731734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0.14446655481734538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1.5082102567600471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0.14446655481734627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0.51818661783731734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0.35073276151003707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6.7691840922544371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5.8589448279873979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31-4838-A332-05D38DB2D7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31-4838-A332-05D38DB2D7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075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RN5 | Hampshire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347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RN5 | Hampshire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786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RN5 | Hampshire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Hampshire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78525802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6778705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5402189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2590476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Hampshire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87229835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21562721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9318552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17831332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Hampshire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how the child or young person’s operations or procedures have gone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activities for children during hospital stays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725693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2419625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1839FDC-FB64-4C5E-2E51-01054883C8A2}"/>
              </a:ext>
            </a:extLst>
          </p:cNvPr>
          <p:cNvGraphicFramePr/>
          <p:nvPr>
            <p:extLst>
              <p:ext uri="{D42A27DB-BD31-4B8C-83A1-F6EECF244321}">
                <p14:modId xmlns:p14="http://schemas.microsoft.com/office/powerpoint/2010/main" val="35235165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C0BC751-DE1C-5303-CCE1-0763622AD9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85925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78626337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6385628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02902283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8872357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53039391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33869747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9857440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6762821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866133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79425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174AE51-A51C-91A5-43B0-517E2CD97E06}"/>
              </a:ext>
            </a:extLst>
          </p:cNvPr>
          <p:cNvGraphicFramePr/>
          <p:nvPr>
            <p:extLst>
              <p:ext uri="{D42A27DB-BD31-4B8C-83A1-F6EECF244321}">
                <p14:modId xmlns:p14="http://schemas.microsoft.com/office/powerpoint/2010/main" val="24207306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A915EEF-52A0-B82F-AF89-48FC5F1ED6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16093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54975438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41798503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3173738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141566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11885798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835057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6617878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1654928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08911387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65685764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696233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AC070B-DD34-8048-CEFA-2B9CB122B903}"/>
              </a:ext>
            </a:extLst>
          </p:cNvPr>
          <p:cNvGraphicFramePr/>
          <p:nvPr>
            <p:extLst>
              <p:ext uri="{D42A27DB-BD31-4B8C-83A1-F6EECF244321}">
                <p14:modId xmlns:p14="http://schemas.microsoft.com/office/powerpoint/2010/main" val="60011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3537CF2-DD6C-8472-9BBD-32AE8DFAE8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28785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07266382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43762570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783289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97354478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0078718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1834815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4D6ECDD-4302-70C5-77FD-5BBE2476DD76}"/>
              </a:ext>
            </a:extLst>
          </p:cNvPr>
          <p:cNvGraphicFramePr/>
          <p:nvPr>
            <p:extLst>
              <p:ext uri="{D42A27DB-BD31-4B8C-83A1-F6EECF244321}">
                <p14:modId xmlns:p14="http://schemas.microsoft.com/office/powerpoint/2010/main" val="33932094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896CCC3-5BE3-B006-07E8-F4FC82938D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4264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71706217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56651845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05583274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1149295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90125456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412761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6228982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91049022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344106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24118776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673755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1348808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E7E4FE5-0008-7379-3C4F-AD1CF7D650E2}"/>
              </a:ext>
            </a:extLst>
          </p:cNvPr>
          <p:cNvGraphicFramePr/>
          <p:nvPr>
            <p:extLst>
              <p:ext uri="{D42A27DB-BD31-4B8C-83A1-F6EECF244321}">
                <p14:modId xmlns:p14="http://schemas.microsoft.com/office/powerpoint/2010/main" val="39953566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58ED710-389E-8051-6A7A-8E69A8477E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48558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886768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9855184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76535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69715671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5531427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05478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9AA5755-000E-0EFB-B8B5-BBA2169F1350}"/>
              </a:ext>
            </a:extLst>
          </p:cNvPr>
          <p:cNvGraphicFramePr/>
          <p:nvPr>
            <p:extLst>
              <p:ext uri="{D42A27DB-BD31-4B8C-83A1-F6EECF244321}">
                <p14:modId xmlns:p14="http://schemas.microsoft.com/office/powerpoint/2010/main" val="16302584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47488F6-D297-7B2C-DE82-FCEA86C776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79724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66374898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9592505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20069991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61300240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51505559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9054076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7748439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1268595-A311-F231-7490-68A6CC54EFB0}"/>
              </a:ext>
            </a:extLst>
          </p:cNvPr>
          <p:cNvGraphicFramePr/>
          <p:nvPr>
            <p:extLst>
              <p:ext uri="{D42A27DB-BD31-4B8C-83A1-F6EECF244321}">
                <p14:modId xmlns:p14="http://schemas.microsoft.com/office/powerpoint/2010/main" val="13179298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23A2E06-1715-0524-A683-AAFAABBFBA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1122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2199461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450234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95273342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74315527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86406325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33282970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0294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9227799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66073504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5795352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28514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8299236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9ADE357-D726-4898-66FA-C15C12DE4E1D}"/>
              </a:ext>
            </a:extLst>
          </p:cNvPr>
          <p:cNvGraphicFramePr/>
          <p:nvPr>
            <p:extLst>
              <p:ext uri="{D42A27DB-BD31-4B8C-83A1-F6EECF244321}">
                <p14:modId xmlns:p14="http://schemas.microsoft.com/office/powerpoint/2010/main" val="2721457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D4B610-3D7C-4463-325D-4AD38B66B3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37076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30070922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0640233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72627784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4783149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362731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5279187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4884072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17EB5F-E7B4-B136-5D43-2F279D53F4DE}"/>
              </a:ext>
            </a:extLst>
          </p:cNvPr>
          <p:cNvGraphicFramePr/>
          <p:nvPr>
            <p:extLst>
              <p:ext uri="{D42A27DB-BD31-4B8C-83A1-F6EECF244321}">
                <p14:modId xmlns:p14="http://schemas.microsoft.com/office/powerpoint/2010/main" val="3486361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64AC88-7290-4F81-9C86-26202C15CE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87590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59352953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94010594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81133644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824479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65513326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54959689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433103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06006049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85496169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926191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47668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B8ED7A-B524-1DF6-C1C0-B1AC88272DC8}"/>
              </a:ext>
            </a:extLst>
          </p:cNvPr>
          <p:cNvGraphicFramePr/>
          <p:nvPr>
            <p:extLst>
              <p:ext uri="{D42A27DB-BD31-4B8C-83A1-F6EECF244321}">
                <p14:modId xmlns:p14="http://schemas.microsoft.com/office/powerpoint/2010/main" val="4168375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1698A0-1211-C692-0924-96A0487800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5388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1966766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13105337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28227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11741913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79827469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2285820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80437380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894313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775967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384373-5D5E-DBEC-0F63-169C1383682C}"/>
              </a:ext>
            </a:extLst>
          </p:cNvPr>
          <p:cNvGraphicFramePr/>
          <p:nvPr>
            <p:extLst>
              <p:ext uri="{D42A27DB-BD31-4B8C-83A1-F6EECF244321}">
                <p14:modId xmlns:p14="http://schemas.microsoft.com/office/powerpoint/2010/main" val="1604704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A2F675-E7A4-EAD6-A9B1-ED49814AC4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12543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8946779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27956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0295617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3571308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2438166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46C9015-DF49-E329-2BA6-423455EEDF86}"/>
              </a:ext>
            </a:extLst>
          </p:cNvPr>
          <p:cNvGraphicFramePr/>
          <p:nvPr>
            <p:extLst>
              <p:ext uri="{D42A27DB-BD31-4B8C-83A1-F6EECF244321}">
                <p14:modId xmlns:p14="http://schemas.microsoft.com/office/powerpoint/2010/main" val="3809971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A558EC-F6BA-5DC6-09A7-9653901B46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21917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88847855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564282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15742127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959486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9077334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AB8CFC-56BA-DC93-3C75-9110C4DE4FDA}"/>
              </a:ext>
            </a:extLst>
          </p:cNvPr>
          <p:cNvGraphicFramePr/>
          <p:nvPr>
            <p:extLst>
              <p:ext uri="{D42A27DB-BD31-4B8C-83A1-F6EECF244321}">
                <p14:modId xmlns:p14="http://schemas.microsoft.com/office/powerpoint/2010/main" val="560324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3AEA58-D7D4-1695-0B24-9D9BB29986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0503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855215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2347835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88293660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14506118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1769340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5522738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FFC0E12-7656-0760-AF87-D79CB2F7043B}"/>
              </a:ext>
            </a:extLst>
          </p:cNvPr>
          <p:cNvGraphicFramePr/>
          <p:nvPr>
            <p:extLst>
              <p:ext uri="{D42A27DB-BD31-4B8C-83A1-F6EECF244321}">
                <p14:modId xmlns:p14="http://schemas.microsoft.com/office/powerpoint/2010/main" val="37805958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F6ECDC-552F-C6D6-1429-8E9FABDA43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90236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80195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6901929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7907699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43225114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889534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6324794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9AA5BA-8518-B13C-2CA4-39F09D5A978E}"/>
              </a:ext>
            </a:extLst>
          </p:cNvPr>
          <p:cNvGraphicFramePr/>
          <p:nvPr>
            <p:extLst>
              <p:ext uri="{D42A27DB-BD31-4B8C-83A1-F6EECF244321}">
                <p14:modId xmlns:p14="http://schemas.microsoft.com/office/powerpoint/2010/main" val="18980419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578806-3787-BF40-D90F-A3B878D840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13323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49579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2709725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7709782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6016630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EF3599C-1E4C-58C7-AFEF-262A28D5F687}"/>
              </a:ext>
            </a:extLst>
          </p:cNvPr>
          <p:cNvGraphicFramePr/>
          <p:nvPr>
            <p:extLst>
              <p:ext uri="{D42A27DB-BD31-4B8C-83A1-F6EECF244321}">
                <p14:modId xmlns:p14="http://schemas.microsoft.com/office/powerpoint/2010/main" val="20189872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959D1F-6DD8-F521-7055-D55D467771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9534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7753498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80130911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447308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777023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1F16FC-EE40-5100-7847-01F735648786}"/>
              </a:ext>
            </a:extLst>
          </p:cNvPr>
          <p:cNvGraphicFramePr/>
          <p:nvPr>
            <p:extLst>
              <p:ext uri="{D42A27DB-BD31-4B8C-83A1-F6EECF244321}">
                <p14:modId xmlns:p14="http://schemas.microsoft.com/office/powerpoint/2010/main" val="7617120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318B5D-A449-D764-91DB-63050CEC5DC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48726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17011120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306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1208291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88976121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0721804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1591138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3D3A76-983D-5C04-2278-41ACFD8DE1FF}"/>
              </a:ext>
            </a:extLst>
          </p:cNvPr>
          <p:cNvGraphicFramePr/>
          <p:nvPr>
            <p:extLst>
              <p:ext uri="{D42A27DB-BD31-4B8C-83A1-F6EECF244321}">
                <p14:modId xmlns:p14="http://schemas.microsoft.com/office/powerpoint/2010/main" val="1600688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3DEA2C-F8E2-D7A3-3FFC-CAA8C8313F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53619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64964225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937653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40700768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75411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448281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5208A9-3BAB-96C7-9BC4-65780743B53B}"/>
              </a:ext>
            </a:extLst>
          </p:cNvPr>
          <p:cNvGraphicFramePr/>
          <p:nvPr>
            <p:extLst>
              <p:ext uri="{D42A27DB-BD31-4B8C-83A1-F6EECF244321}">
                <p14:modId xmlns:p14="http://schemas.microsoft.com/office/powerpoint/2010/main" val="19452245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BECB1F-77EF-EED8-D2D3-6388D9405F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09205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62784810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36489397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72403406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3040024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163171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996292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CF8CE2-1E2F-23D7-9C5A-B6A8078D8209}"/>
              </a:ext>
            </a:extLst>
          </p:cNvPr>
          <p:cNvGraphicFramePr/>
          <p:nvPr>
            <p:extLst>
              <p:ext uri="{D42A27DB-BD31-4B8C-83A1-F6EECF244321}">
                <p14:modId xmlns:p14="http://schemas.microsoft.com/office/powerpoint/2010/main" val="15818844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FDA130-ED2D-0029-02DB-C930FBB300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3247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38468856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91169599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46316771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94034454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45890822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1627750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358148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7E159E-D8CB-7C6C-41E7-F938F55D7636}"/>
              </a:ext>
            </a:extLst>
          </p:cNvPr>
          <p:cNvGraphicFramePr/>
          <p:nvPr>
            <p:extLst>
              <p:ext uri="{D42A27DB-BD31-4B8C-83A1-F6EECF244321}">
                <p14:modId xmlns:p14="http://schemas.microsoft.com/office/powerpoint/2010/main" val="30646089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AC6AA2-AECC-391E-F024-071A6190C7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57424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67305539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46121629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01647523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92604086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67700437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46764741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98182638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84766703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06442201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08554962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1394582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6628006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841CE5-3AA7-B9D1-43A5-E79A5DFD8305}"/>
              </a:ext>
            </a:extLst>
          </p:cNvPr>
          <p:cNvGraphicFramePr/>
          <p:nvPr>
            <p:extLst>
              <p:ext uri="{D42A27DB-BD31-4B8C-83A1-F6EECF244321}">
                <p14:modId xmlns:p14="http://schemas.microsoft.com/office/powerpoint/2010/main" val="18748517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FCAFF8-44CC-D858-A6D2-27ADCB7BFA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3780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58734961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99631335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04721401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10886940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84903166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11697</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Hampshire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